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64" r:id="rId4"/>
    <p:sldId id="265" r:id="rId5"/>
    <p:sldId id="266" r:id="rId6"/>
    <p:sldId id="267" r:id="rId7"/>
    <p:sldId id="270" r:id="rId8"/>
    <p:sldId id="271" r:id="rId9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6699"/>
    <a:srgbClr val="04374A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06" autoAdjust="0"/>
  </p:normalViewPr>
  <p:slideViewPr>
    <p:cSldViewPr>
      <p:cViewPr varScale="1">
        <p:scale>
          <a:sx n="76" d="100"/>
          <a:sy n="76" d="100"/>
        </p:scale>
        <p:origin x="-16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528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28.01.2020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28.01.2020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5373216"/>
            <a:ext cx="6480720" cy="122413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84975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51520" y="1340768"/>
            <a:ext cx="6768752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84975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6768752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6984776" cy="62646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Инициативная группа жителей ТОС «</a:t>
            </a:r>
            <a:r>
              <a:rPr lang="ru-RU" sz="2400" dirty="0" err="1" smtClean="0"/>
              <a:t>д.Шаталово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ПРОЕКТ</a:t>
            </a:r>
            <a:br>
              <a:rPr lang="ru-RU" sz="2400" dirty="0" smtClean="0"/>
            </a:br>
            <a:r>
              <a:rPr lang="ru-RU" sz="2000" dirty="0" smtClean="0"/>
              <a:t> территориального общественного самоуправления, разработанного совместно с органами местного самоуправления муниципального образования Смоленской области, в сфере благоустройства территории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3200" dirty="0" smtClean="0"/>
              <a:t>«Приобретение и установка спортивных тренажеров на территории </a:t>
            </a:r>
            <a:r>
              <a:rPr lang="ru-RU" sz="3200" dirty="0" err="1" smtClean="0"/>
              <a:t>Шаталовского</a:t>
            </a:r>
            <a:r>
              <a:rPr lang="ru-RU" sz="3200" dirty="0" smtClean="0"/>
              <a:t> сельского поселения Починковского района Смоленской области»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1076935" y="4658150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792772" y="4081888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848335" y="412475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1076935" y="2143550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792772" y="156728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143735" y="1654600"/>
            <a:ext cx="31411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Описание проблемы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848335" y="161015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1076935" y="2981750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792772" y="240548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848335" y="244835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1078523" y="3818363"/>
            <a:ext cx="4799012" cy="1587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792772" y="324368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848335" y="328655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1076935" y="5518575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792772" y="4942313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848335" y="49851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619672" y="2516613"/>
            <a:ext cx="446449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Цель проекта, Задачи</a:t>
            </a:r>
            <a:endParaRPr lang="en-US" sz="2400" dirty="0" smtClean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1619673" y="4197775"/>
            <a:ext cx="786639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Спортивная площадка после реализации проекта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1763688" y="5048675"/>
            <a:ext cx="48137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Информационное освещение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932040" y="2492896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white"/>
                </a:solidFill>
                <a:latin typeface="Arial" charset="0"/>
              </a:rPr>
              <a:t>проекта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795024" y="3252143"/>
            <a:ext cx="2303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2400" dirty="0" smtClean="0">
                <a:solidFill>
                  <a:prstClr val="white"/>
                </a:solidFill>
                <a:latin typeface="Arial" charset="0"/>
              </a:rPr>
              <a:t>Смета проекта</a:t>
            </a:r>
            <a:endParaRPr lang="en-US" sz="240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5" y="404664"/>
            <a:ext cx="8784975" cy="1185223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Arial" charset="0"/>
              </a:rPr>
              <a:t/>
            </a:r>
            <a:br>
              <a:rPr lang="ru-RU" sz="2700" dirty="0" smtClean="0">
                <a:latin typeface="Arial" charset="0"/>
              </a:rPr>
            </a:br>
            <a:r>
              <a:rPr lang="ru-RU" sz="2700" dirty="0" smtClean="0">
                <a:latin typeface="Arial" charset="0"/>
              </a:rPr>
              <a:t/>
            </a:r>
            <a:br>
              <a:rPr lang="ru-RU" sz="2700" dirty="0" smtClean="0">
                <a:latin typeface="Arial" charset="0"/>
              </a:rPr>
            </a:br>
            <a:r>
              <a:rPr lang="ru-RU" sz="2700" dirty="0" smtClean="0">
                <a:latin typeface="Arial" charset="0"/>
              </a:rPr>
              <a:t/>
            </a:r>
            <a:br>
              <a:rPr lang="ru-RU" sz="2700" dirty="0" smtClean="0">
                <a:latin typeface="Arial" charset="0"/>
              </a:rPr>
            </a:br>
            <a:r>
              <a:rPr lang="ru-RU" sz="2700" dirty="0" smtClean="0">
                <a:latin typeface="Arial" charset="0"/>
              </a:rPr>
              <a:t/>
            </a:r>
            <a:br>
              <a:rPr lang="ru-RU" sz="2700" dirty="0" smtClean="0">
                <a:latin typeface="Arial" charset="0"/>
              </a:rPr>
            </a:br>
            <a:r>
              <a:rPr lang="ru-RU" sz="2700" dirty="0" smtClean="0">
                <a:latin typeface="Arial" charset="0"/>
              </a:rPr>
              <a:t/>
            </a:r>
            <a:br>
              <a:rPr lang="ru-RU" sz="2700" dirty="0" smtClean="0">
                <a:latin typeface="Arial" charset="0"/>
              </a:rPr>
            </a:br>
            <a:r>
              <a:rPr lang="ru-RU" sz="2700" dirty="0" smtClean="0">
                <a:latin typeface="Arial" charset="0"/>
              </a:rPr>
              <a:t/>
            </a:r>
            <a:br>
              <a:rPr lang="ru-RU" sz="2700" dirty="0" smtClean="0">
                <a:latin typeface="Arial" charset="0"/>
              </a:rPr>
            </a:br>
            <a:r>
              <a:rPr lang="ru-RU" sz="2700" dirty="0" smtClean="0">
                <a:latin typeface="Arial" charset="0"/>
              </a:rPr>
              <a:t>Описание проблемы</a:t>
            </a:r>
            <a:br>
              <a:rPr lang="ru-RU" sz="2700" dirty="0" smtClean="0">
                <a:latin typeface="Arial" charset="0"/>
              </a:rPr>
            </a:br>
            <a:r>
              <a:rPr lang="ru-RU" sz="2700" dirty="0" smtClean="0">
                <a:latin typeface="Arial" charset="0"/>
              </a:rPr>
              <a:t/>
            </a:r>
            <a:br>
              <a:rPr lang="ru-RU" sz="2700" dirty="0" smtClean="0">
                <a:latin typeface="Arial" charset="0"/>
              </a:rPr>
            </a:br>
            <a:r>
              <a:rPr lang="ru-RU" sz="2700" dirty="0" smtClean="0"/>
              <a:t>О</a:t>
            </a:r>
            <a:r>
              <a:rPr lang="de-DE" sz="2700" dirty="0" smtClean="0"/>
              <a:t>тсутстви</a:t>
            </a:r>
            <a:r>
              <a:rPr lang="ru-RU" sz="2700" dirty="0" smtClean="0"/>
              <a:t>е</a:t>
            </a:r>
            <a:r>
              <a:rPr lang="de-DE" sz="2700" dirty="0" smtClean="0"/>
              <a:t> места отдыха и занятий спортом для жителей разных возрастов</a:t>
            </a:r>
            <a:r>
              <a:rPr lang="ru-RU" sz="2700" dirty="0" smtClean="0"/>
              <a:t>, которое обеспечило бы активную занятость детей и взрослых, позволила бы оградить их от опасных и необдуманных поступков, угрожающих здоровью.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-20200123-WA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924944"/>
            <a:ext cx="4992080" cy="32040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84975" cy="6551497"/>
          </a:xfrm>
        </p:spPr>
        <p:txBody>
          <a:bodyPr>
            <a:noAutofit/>
          </a:bodyPr>
          <a:lstStyle/>
          <a:p>
            <a:pPr algn="l"/>
            <a:r>
              <a:rPr lang="ru-RU" sz="2800" u="sng" dirty="0" smtClean="0"/>
              <a:t>Цель проекта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Создание новой спортивно площадки, включающей в себя спортивные сооружения для укрепления физического здоровья и организации активного отдыха детей и взрослых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u="sng" dirty="0" smtClean="0"/>
              <a:t>Задачи проекта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1. Создать современный, благоустроенный, многофункциональный спортивный комплекс на территории </a:t>
            </a:r>
            <a:r>
              <a:rPr lang="ru-RU" sz="2400" dirty="0" err="1" smtClean="0"/>
              <a:t>Шаталовского</a:t>
            </a:r>
            <a:r>
              <a:rPr lang="ru-RU" sz="2400" dirty="0" smtClean="0"/>
              <a:t> сельского поселения. </a:t>
            </a:r>
            <a:br>
              <a:rPr lang="ru-RU" sz="2400" dirty="0" smtClean="0"/>
            </a:br>
            <a:r>
              <a:rPr lang="ru-RU" sz="2400" dirty="0" smtClean="0"/>
              <a:t>2. Максимально удовлетворять потребности детей, их родителей и жителей поселка Шаталово-1 в занятиях спортом и активном семейном отдыхе на открытом воздухе.</a:t>
            </a:r>
            <a:br>
              <a:rPr lang="ru-RU" sz="2400" dirty="0" smtClean="0"/>
            </a:br>
            <a:r>
              <a:rPr lang="ru-RU" sz="2400" dirty="0" smtClean="0"/>
              <a:t>3.Вовлечь ребят в спортивную жизнь, с целью решение проблемы "пагубного влияния улиц" посредством привлечения детей к массовому спорту.</a:t>
            </a:r>
            <a:br>
              <a:rPr lang="ru-RU" sz="2400" dirty="0" smtClean="0"/>
            </a:br>
            <a:r>
              <a:rPr lang="ru-RU" sz="2400" dirty="0" smtClean="0"/>
              <a:t>4. Формирование в подростковой среде позитивной мотивации на здоровый образ жизни.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Смета проекта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59" y="1124746"/>
          <a:ext cx="8136905" cy="3888430"/>
        </p:xfrm>
        <a:graphic>
          <a:graphicData uri="http://schemas.openxmlformats.org/drawingml/2006/table">
            <a:tbl>
              <a:tblPr/>
              <a:tblGrid>
                <a:gridCol w="4248473"/>
                <a:gridCol w="1080120"/>
                <a:gridCol w="1080120"/>
                <a:gridCol w="1638321"/>
                <a:gridCol w="89871"/>
              </a:tblGrid>
              <a:tr h="520057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Приобретение и установка спортивных тренажеров</a:t>
                      </a:r>
                      <a:endParaRPr lang="ru-RU" sz="1400" b="1" dirty="0">
                        <a:latin typeface="Arial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508400,00</a:t>
                      </a:r>
                      <a:endParaRPr lang="ru-RU" sz="1400" b="1" dirty="0">
                        <a:latin typeface="Arial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508 400,00</a:t>
                      </a:r>
                      <a:endParaRPr lang="ru-RU" sz="1400" b="1" dirty="0">
                        <a:latin typeface="Arial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057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Приобретение и установка теневого навеса над спортивной площадкой</a:t>
                      </a:r>
                      <a:endParaRPr lang="ru-RU" sz="1400" b="1" dirty="0">
                        <a:latin typeface="Arial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300 000,00</a:t>
                      </a:r>
                      <a:endParaRPr lang="ru-RU" sz="1400" b="1" dirty="0">
                        <a:latin typeface="Arial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300 000,00</a:t>
                      </a:r>
                      <a:endParaRPr lang="ru-RU" sz="1400" b="1" dirty="0">
                        <a:latin typeface="Arial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057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Приобретение покрытия спортивной площадки</a:t>
                      </a:r>
                      <a:endParaRPr lang="ru-RU" sz="1400" b="1" dirty="0">
                        <a:latin typeface="Arial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447 600,00</a:t>
                      </a:r>
                      <a:endParaRPr lang="ru-RU" sz="1400" b="1" dirty="0">
                        <a:latin typeface="Arial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447 600,00</a:t>
                      </a:r>
                      <a:endParaRPr lang="ru-RU" sz="1400" b="1" dirty="0">
                        <a:latin typeface="Arial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057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Приобретение элементов благоустройства</a:t>
                      </a:r>
                      <a:endParaRPr lang="ru-RU" sz="1400" b="1" dirty="0">
                        <a:latin typeface="Arial"/>
                        <a:ea typeface="Times New Roman"/>
                      </a:endParaRPr>
                    </a:p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(информационный стенд, скамьи, урны)</a:t>
                      </a:r>
                      <a:endParaRPr lang="ru-RU" sz="1400" b="1" dirty="0">
                        <a:latin typeface="Arial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44 000,00</a:t>
                      </a:r>
                      <a:endParaRPr lang="ru-RU" sz="1400" b="1" dirty="0">
                        <a:latin typeface="Arial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44 000,00</a:t>
                      </a:r>
                      <a:endParaRPr lang="ru-RU" sz="1400" b="1" dirty="0">
                        <a:latin typeface="Arial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057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Приобретение брусчатки</a:t>
                      </a:r>
                      <a:endParaRPr lang="ru-RU" sz="1400" b="1" dirty="0">
                        <a:latin typeface="Arial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280 000,00</a:t>
                      </a:r>
                      <a:endParaRPr lang="ru-RU" sz="1400" b="1" dirty="0">
                        <a:latin typeface="Arial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280 000,00</a:t>
                      </a:r>
                      <a:endParaRPr lang="ru-RU" sz="1400" b="1" dirty="0">
                        <a:latin typeface="Arial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057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Приобретение фонарей освещения</a:t>
                      </a:r>
                      <a:endParaRPr lang="ru-RU" sz="1400" b="1" dirty="0">
                        <a:latin typeface="Arial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9 000,00</a:t>
                      </a:r>
                      <a:endParaRPr lang="ru-RU" sz="1400" b="1" dirty="0">
                        <a:latin typeface="Arial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9 000,00</a:t>
                      </a:r>
                      <a:endParaRPr lang="ru-RU" sz="1400" b="1" dirty="0">
                        <a:latin typeface="Arial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040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Приобретение туи для озеленения</a:t>
                      </a:r>
                      <a:endParaRPr lang="ru-RU" sz="1400" b="1" dirty="0">
                        <a:latin typeface="Arial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7 200,00</a:t>
                      </a:r>
                      <a:endParaRPr lang="ru-RU" sz="1400" b="1" dirty="0">
                        <a:latin typeface="Arial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7 200,00</a:t>
                      </a:r>
                      <a:endParaRPr lang="ru-RU" sz="1400" b="1" dirty="0">
                        <a:latin typeface="Arial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 b="1">
                        <a:latin typeface="Arial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1 30 000,00</a:t>
                      </a:r>
                      <a:endParaRPr lang="ru-RU" sz="1400" b="1">
                        <a:latin typeface="Arial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296 200,00</a:t>
                      </a:r>
                      <a:endParaRPr lang="ru-RU" sz="1400" b="1">
                        <a:latin typeface="Arial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1 596 200,00</a:t>
                      </a:r>
                      <a:endParaRPr lang="ru-RU" sz="1400" b="1" dirty="0">
                        <a:latin typeface="Arial"/>
                        <a:ea typeface="Times New Roman"/>
                      </a:endParaRP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Спортивная площадка после реализации проекта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5" name="Содержимое 4" descr="сканирование0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321175" cy="4176464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4008" y="1412775"/>
            <a:ext cx="4320480" cy="4824537"/>
          </a:xfrm>
        </p:spPr>
        <p:txBody>
          <a:bodyPr>
            <a:normAutofit fontScale="55000" lnSpcReduction="20000"/>
          </a:bodyPr>
          <a:lstStyle/>
          <a:p>
            <a:r>
              <a:rPr lang="ru-RU" b="1" u="sng" dirty="0" smtClean="0"/>
              <a:t>Будет установлено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1.Тренажер «Гребля»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2.Тренажер «Верхняя тяга»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3.Тренажер «Жим от груди»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4.Тренажер «Жим к груди»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5. Тренажер «Жим ногами»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6.Тренажер «Маятник»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7.Тренажер «Эллиптический»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8. Тренажер «Шаговый»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9. Тренажер «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Твистер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10.Тренажер для спины наклонный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11. Стол для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армреслинга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12. Тренажер «Двойные лыжи»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Информационный стенд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Скамья со спинкой и поручнями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Малый мусорный контейнер (урна)</a:t>
            </a:r>
          </a:p>
          <a:p>
            <a:r>
              <a:rPr lang="de-DE" sz="2900" b="1" dirty="0" err="1" smtClean="0">
                <a:latin typeface="Times New Roman" pitchFamily="18" charset="0"/>
                <a:cs typeface="Times New Roman" pitchFamily="18" charset="0"/>
              </a:rPr>
              <a:t>Покрытие</a:t>
            </a:r>
            <a:r>
              <a:rPr lang="de-DE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900" b="1" dirty="0" err="1" smtClean="0">
                <a:latin typeface="Times New Roman" pitchFamily="18" charset="0"/>
                <a:cs typeface="Times New Roman" pitchFamily="18" charset="0"/>
              </a:rPr>
              <a:t>спортивной</a:t>
            </a:r>
            <a:r>
              <a:rPr lang="de-DE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900" b="1" dirty="0" err="1" smtClean="0">
                <a:latin typeface="Times New Roman" pitchFamily="18" charset="0"/>
                <a:cs typeface="Times New Roman" pitchFamily="18" charset="0"/>
              </a:rPr>
              <a:t>площадки</a:t>
            </a:r>
            <a:r>
              <a:rPr lang="de-DE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900" b="1" dirty="0" err="1" smtClean="0">
                <a:latin typeface="Times New Roman" pitchFamily="18" charset="0"/>
                <a:cs typeface="Times New Roman" pitchFamily="18" charset="0"/>
              </a:rPr>
              <a:t>травмобезопасной</a:t>
            </a:r>
            <a:r>
              <a:rPr lang="de-DE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900" b="1" dirty="0" err="1" smtClean="0">
                <a:latin typeface="Times New Roman" pitchFamily="18" charset="0"/>
                <a:cs typeface="Times New Roman" pitchFamily="18" charset="0"/>
              </a:rPr>
              <a:t>плиткой</a:t>
            </a: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Теневой навес над спортивной площадкой</a:t>
            </a:r>
            <a:r>
              <a:rPr lang="de-DE" sz="2000" b="1" dirty="0" smtClean="0"/>
              <a:t>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4788024" cy="648072"/>
          </a:xfrm>
        </p:spPr>
        <p:txBody>
          <a:bodyPr/>
          <a:lstStyle/>
          <a:p>
            <a:r>
              <a:rPr lang="ru-RU" dirty="0" smtClean="0"/>
              <a:t>Информационное освещение проблемы</a:t>
            </a:r>
            <a:endParaRPr lang="ru-RU" dirty="0"/>
          </a:p>
        </p:txBody>
      </p:sp>
      <p:pic>
        <p:nvPicPr>
          <p:cNvPr id="5" name="Содержимое 4" descr="0be6d77a4368b110b77c1437d13198b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00392" y="2780928"/>
            <a:ext cx="686423" cy="684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178696" cy="329004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Руководитель инициативной группы</a:t>
            </a:r>
          </a:p>
          <a:p>
            <a:r>
              <a:rPr lang="ru-RU" sz="1600" dirty="0" smtClean="0"/>
              <a:t>Мулярчик Анатолий </a:t>
            </a:r>
            <a:r>
              <a:rPr lang="ru-RU" sz="1600" dirty="0" err="1" smtClean="0"/>
              <a:t>Бернардович</a:t>
            </a:r>
            <a:endParaRPr lang="ru-RU" sz="1600" dirty="0" smtClean="0"/>
          </a:p>
          <a:p>
            <a:r>
              <a:rPr lang="ru-RU" sz="1600" dirty="0" err="1" smtClean="0"/>
              <a:t>Д.Шаталово</a:t>
            </a:r>
            <a:r>
              <a:rPr lang="ru-RU" sz="1600" dirty="0" smtClean="0"/>
              <a:t>, д.236, Починковского района Смоленской области.</a:t>
            </a:r>
          </a:p>
          <a:p>
            <a:r>
              <a:rPr lang="ru-RU" sz="1600" dirty="0" smtClean="0"/>
              <a:t>Контактный телефон:</a:t>
            </a:r>
          </a:p>
          <a:p>
            <a:r>
              <a:rPr lang="ru-RU" sz="1600" dirty="0" smtClean="0"/>
              <a:t>                               8(48149) 3-25-57</a:t>
            </a:r>
          </a:p>
          <a:p>
            <a:r>
              <a:rPr lang="en-US" sz="1600" dirty="0" smtClean="0"/>
              <a:t>mail: adm.shatalovo@yandex.ru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36912"/>
            <a:ext cx="320580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9645" t="9072" r="7722" b="67917"/>
          <a:stretch>
            <a:fillRect/>
          </a:stretch>
        </p:blipFill>
        <p:spPr bwMode="auto">
          <a:xfrm>
            <a:off x="3779912" y="1268760"/>
            <a:ext cx="5055870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005064"/>
            <a:ext cx="4311437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84975" cy="6407481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Спасибо за внимание !</a:t>
            </a:r>
            <a:endParaRPr lang="ru-RU" sz="54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071a3642549513f24e4495bcb3e6abe6bc74a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241</Words>
  <Application>Microsoft Office PowerPoint</Application>
  <PresentationFormat>Экран (4:3)</PresentationFormat>
  <Paragraphs>79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Инициативная группа жителей ТОС «д.Шаталово»    ПРОЕКТ  территориального общественного самоуправления, разработанного совместно с органами местного самоуправления муниципального образования Смоленской области, в сфере благоустройства территории   «Приобретение и установка спортивных тренажеров на территории Шаталовского сельского поселения Починковского района Смоленской области»</vt:lpstr>
      <vt:lpstr>Заголовок слайда</vt:lpstr>
      <vt:lpstr>      Описание проблемы  Отсутствие места отдыха и занятий спортом для жителей разных возрастов, которое обеспечило бы активную занятость детей и взрослых, позволила бы оградить их от опасных и необдуманных поступков, угрожающих здоровью. </vt:lpstr>
      <vt:lpstr>Цель проекта Создание новой спортивно площадки, включающей в себя спортивные сооружения для укрепления физического здоровья и организации активного отдыха детей и взрослых  Задачи проекта 1. Создать современный, благоустроенный, многофункциональный спортивный комплекс на территории Шаталовского сельского поселения.  2. Максимально удовлетворять потребности детей, их родителей и жителей поселка Шаталово-1 в занятиях спортом и активном семейном отдыхе на открытом воздухе. 3.Вовлечь ребят в спортивную жизнь, с целью решение проблемы "пагубного влияния улиц" посредством привлечения детей к массовому спорту. 4. Формирование в подростковой среде позитивной мотивации на здоровый образ жизни. </vt:lpstr>
      <vt:lpstr>Смета проекта</vt:lpstr>
      <vt:lpstr>Спортивная площадка после реализации проекта</vt:lpstr>
      <vt:lpstr>Информационное освещение проблемы</vt:lpstr>
      <vt:lpstr>Спасибо за внимание 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Бег с семьей</dc:title>
  <dc:creator>obstinate</dc:creator>
  <dc:description>Шаблон презентации с сайта https://presentation-creation.ru/</dc:description>
  <cp:lastModifiedBy>User</cp:lastModifiedBy>
  <cp:revision>663</cp:revision>
  <dcterms:created xsi:type="dcterms:W3CDTF">2018-02-25T09:09:03Z</dcterms:created>
  <dcterms:modified xsi:type="dcterms:W3CDTF">2020-01-28T12:15:53Z</dcterms:modified>
</cp:coreProperties>
</file>